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81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83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61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911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326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723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27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61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565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502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6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9C22C-20E3-4C1C-9AC9-976D9E631D80}" type="datetimeFigureOut">
              <a:rPr kumimoji="1" lang="ja-JP" altLang="en-US" smtClean="0"/>
              <a:t>2025/7/14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BF625-714B-4ADD-B6B1-6000E17645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02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図 8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492" y="340355"/>
            <a:ext cx="6148389" cy="928015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3984" y="4949952"/>
            <a:ext cx="3060192" cy="219456"/>
          </a:xfrm>
          <a:noFill/>
          <a:ln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ja-JP" altLang="en-US" sz="1050" b="1" dirty="0" smtClean="0">
                <a:solidFill>
                  <a:srgbClr val="FF0000"/>
                </a:solidFill>
              </a:rPr>
              <a:t>〇月〇日（各学校の</a:t>
            </a:r>
            <a:r>
              <a:rPr lang="ja-JP" altLang="en-US" sz="1050" b="1" dirty="0" smtClean="0">
                <a:solidFill>
                  <a:srgbClr val="FF0000"/>
                </a:solidFill>
              </a:rPr>
              <a:t>締切</a:t>
            </a:r>
            <a:r>
              <a:rPr lang="ja-JP" altLang="en-US" sz="1050" b="1" dirty="0">
                <a:solidFill>
                  <a:srgbClr val="FF0000"/>
                </a:solidFill>
              </a:rPr>
              <a:t>日</a:t>
            </a:r>
            <a:r>
              <a:rPr lang="ja-JP" altLang="en-US" sz="1050" b="1" dirty="0" smtClean="0">
                <a:solidFill>
                  <a:srgbClr val="FF0000"/>
                </a:solidFill>
              </a:rPr>
              <a:t>を</a:t>
            </a:r>
            <a:r>
              <a:rPr lang="ja-JP" altLang="en-US" sz="1050" b="1" dirty="0" smtClean="0">
                <a:solidFill>
                  <a:srgbClr val="FF0000"/>
                </a:solidFill>
              </a:rPr>
              <a:t>入力ください）</a:t>
            </a:r>
            <a:endParaRPr kumimoji="1" lang="ja-JP" altLang="en-US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65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10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〇月〇日（各学校の締切日を入力ください）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各学校で締切を入力ください</dc:title>
  <dc:creator>ＪＡ共済</dc:creator>
  <cp:lastModifiedBy>ＪＡ共済</cp:lastModifiedBy>
  <cp:revision>4</cp:revision>
  <dcterms:created xsi:type="dcterms:W3CDTF">2025-07-11T06:21:54Z</dcterms:created>
  <dcterms:modified xsi:type="dcterms:W3CDTF">2025-07-14T07:36:46Z</dcterms:modified>
</cp:coreProperties>
</file>